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42
exportar md -&gt; pdf
ctrl + shift + p: Markdown PDF export PDF
exportar md -&gt; html
ctrl + shift + p: Markdown PDF export html
visualizar (preview)
ctrl + shift + p: Open Preview
Material de consulta sobre MARP
https://chris-ayers.com/2023/03/31/customizing-marp
https://github.com/marp-team/marp-cli/blob/main/docs/bespoke-transitions/README.md#built-in-transitions
https://dev.to/andyhaskell/write-your-tech-talk-slides-rapidly-with-marp-2c7g
https://github.com/marp-team/awesome-marp?tab=readme-ov-file
https://marp.app/blog/202205-ecosystem-update
https://ecovida.org.br/docs/manual_site/markdown/list/
referências
Imagem: 
Capa: https://cdn.midjourney.com/64f05014-06df-471b-bd74-df45c33fac62/0_2.png
Vygotsky: https://thumbor.novaescola.org.br/dKDsoUlC96gaKVTbZACnIxTnRPo=/nova-escola-producao.s3.amazonaws.com/bEfDZ4fKF4EzWjTxYmCfnAQj65PpJ7hSXxgTaVrJRyGwg4tK6W2ScKdxX2yM/lev-vygotsky.jpg
Piaget: https://nova-escola-producao.s3.amazonaws.com/8AHENheKXfqmTKHB9tY6vPztT2wxyxE3MjErgTdae43g6guhFAaGgwqdu3GJ/gettyimages-51396666.jpg
Ausubel: https://nova-escola-producao.s3.amazonaws.com/KvaAygqutcbKY3XSsx3UMqV2FYxhChCsMk7mzGcCffv2AAWN7FUBYKsmXaKR/david-ausubel-pensadores-educacao.jpg
Perrenoud: https://www.lifeder.com/wp-content/uploads/2018/03/foto-Philippe-Perrenoud.jpg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2024-07-06T00:57:38Z</dcterms:created>
  <dcterms:modified xsi:type="dcterms:W3CDTF">2024-07-06T00:57:38Z</dcterms:modified>
</cp:coreProperties>
</file>